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5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5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6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E49-3022-4FB3-8C13-7A260A929A52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AAA3-E538-4E6F-ADFA-12322091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7809"/>
            <a:ext cx="9144000" cy="106556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RWANDA HIE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0883"/>
            <a:ext cx="9144000" cy="93463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PATIENT IDENTITY MANAGEMENT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08288" y="3167406"/>
            <a:ext cx="9709608" cy="18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7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710"/>
            <a:ext cx="10515600" cy="484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BACKGROUND : RHIE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78" y="773935"/>
            <a:ext cx="12000322" cy="608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PIM – GOALS for Rwanda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Uniquely identify each individual (patient) seeking care from any health facility across the country.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Maintain a set of identifiers in the client registry associated with a patient.</a:t>
            </a:r>
          </a:p>
          <a:p>
            <a:endParaRPr lang="en-US" dirty="0" smtClean="0"/>
          </a:p>
          <a:p>
            <a:r>
              <a:rPr lang="en-US" dirty="0" smtClean="0"/>
              <a:t>Avoid duplication of patient records within the client registry and in Local EMR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How PIM helps us achieved our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7856"/>
            <a:ext cx="10515600" cy="3189435"/>
          </a:xfrm>
        </p:spPr>
        <p:txBody>
          <a:bodyPr/>
          <a:lstStyle/>
          <a:p>
            <a:r>
              <a:rPr lang="en-US" dirty="0" smtClean="0"/>
              <a:t>Provide a mechanism to centrally manage patient demographics information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all their associated Identifications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A single source of patient demographics information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National Identification Agency</a:t>
            </a:r>
            <a:r>
              <a:rPr lang="en-US" dirty="0" smtClean="0"/>
              <a:t> in our case) ensures a high percentage of citizens/patient can be uniquely identified without the need to match one patient’s data from multiple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Current Implementation : Citizen Identity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359532"/>
              </p:ext>
            </p:extLst>
          </p:nvPr>
        </p:nvGraphicFramePr>
        <p:xfrm>
          <a:off x="584462" y="1825625"/>
          <a:ext cx="10769338" cy="44243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6779">
                  <a:extLst>
                    <a:ext uri="{9D8B030D-6E8A-4147-A177-3AD203B41FA5}">
                      <a16:colId xmlns:a16="http://schemas.microsoft.com/office/drawing/2014/main" val="1189069063"/>
                    </a:ext>
                  </a:extLst>
                </a:gridCol>
                <a:gridCol w="6178747">
                  <a:extLst>
                    <a:ext uri="{9D8B030D-6E8A-4147-A177-3AD203B41FA5}">
                      <a16:colId xmlns:a16="http://schemas.microsoft.com/office/drawing/2014/main" val="3800153019"/>
                    </a:ext>
                  </a:extLst>
                </a:gridCol>
                <a:gridCol w="2143812">
                  <a:extLst>
                    <a:ext uri="{9D8B030D-6E8A-4147-A177-3AD203B41FA5}">
                      <a16:colId xmlns:a16="http://schemas.microsoft.com/office/drawing/2014/main" val="3854246273"/>
                    </a:ext>
                  </a:extLst>
                </a:gridCol>
              </a:tblGrid>
              <a:tr h="15397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Identity Agency</a:t>
                      </a:r>
                      <a:r>
                        <a:rPr lang="en-US" baseline="0" dirty="0" smtClean="0"/>
                        <a:t> (NIDA)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Document Number (16 digits with a defined logic)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NIN (caters for NEWBORNS &amp; UNDER 16s)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Application Number (8 digits)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Foreigner ID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rgbClr val="0070C0"/>
                          </a:solidFill>
                        </a:rPr>
                        <a:t>Validated via NIDA system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29918"/>
                  </a:ext>
                </a:extLst>
              </a:tr>
              <a:tr h="8389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Civil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Registration &amp; Vital Status (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CRVS)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NIN (Newborns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U16)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Validated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via CRVS system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363012"/>
                  </a:ext>
                </a:extLst>
              </a:tr>
              <a:tr h="61274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INSURANCES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Insurance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Card Number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Validated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3082403"/>
                  </a:ext>
                </a:extLst>
              </a:tr>
              <a:tr h="5184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Travel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Documents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Passport number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validated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515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UPI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Unique Patient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Identifier: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Generated by a UPI service connected 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Format: 220811-1140-3040 -&gt; YYMMDD-FOSAID-RAND4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Validated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via Client Registry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190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748"/>
            <a:ext cx="10515600" cy="6435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Current Implementation : Client Registry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954" y="1197204"/>
            <a:ext cx="8464092" cy="494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89"/>
            <a:ext cx="10515600" cy="4927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Registration Page in Current National EMR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0" y="730577"/>
            <a:ext cx="12134700" cy="612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Question Ppt Powerpoint Presentation File Pictures | PPT Images Gallery |  PowerPoint Slide Show | PowerPoint Presentation Templ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23" y="720530"/>
            <a:ext cx="9827411" cy="552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223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Office Theme</vt:lpstr>
      <vt:lpstr>RWANDA HIE</vt:lpstr>
      <vt:lpstr>BACKGROUND : RHIE Architecture</vt:lpstr>
      <vt:lpstr>PIM – GOALS for Rwanda Healthcare</vt:lpstr>
      <vt:lpstr>How PIM helps us achieved our Goals </vt:lpstr>
      <vt:lpstr>Current Implementation : Citizen Identity </vt:lpstr>
      <vt:lpstr>Current Implementation : Client Registry</vt:lpstr>
      <vt:lpstr>Registration Page in Current National EMR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RWANDA HIE</dc:title>
  <dc:creator>Loic Ntwali</dc:creator>
  <cp:lastModifiedBy>Loic Ntwali</cp:lastModifiedBy>
  <cp:revision>8</cp:revision>
  <dcterms:created xsi:type="dcterms:W3CDTF">2023-06-28T08:46:10Z</dcterms:created>
  <dcterms:modified xsi:type="dcterms:W3CDTF">2023-06-28T11:09:05Z</dcterms:modified>
</cp:coreProperties>
</file>